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1" r:id="rId3"/>
    <p:sldId id="272" r:id="rId4"/>
    <p:sldId id="268" r:id="rId5"/>
    <p:sldId id="258" r:id="rId6"/>
    <p:sldId id="259" r:id="rId7"/>
    <p:sldId id="260" r:id="rId8"/>
    <p:sldId id="261" r:id="rId9"/>
    <p:sldId id="263" r:id="rId10"/>
    <p:sldId id="264" r:id="rId11"/>
    <p:sldId id="265" r:id="rId12"/>
    <p:sldId id="266" r:id="rId13"/>
    <p:sldId id="267" r:id="rId14"/>
    <p:sldId id="269" r:id="rId15"/>
    <p:sldId id="270" r:id="rId16"/>
  </p:sldIdLst>
  <p:sldSz cx="9144000" cy="6858000" type="screen4x3"/>
  <p:notesSz cx="6858000" cy="9144000"/>
  <p:custShowLst>
    <p:custShow name="Произвольный показ 1" id="0">
      <p:sldLst>
        <p:sld r:id="rId3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76;&#1084;&#1080;&#1085;&#1080;&#1089;&#1090;&#1088;&#1072;&#1090;&#1086;&#1088;\Desktop\&#1040;&#1060;&#1043;&#1040;&#1053;&#1048;&#1057;&#1058;&#1040;&#1053;\Golubye%20berety%20-%20Vot%20i%20konchilas%20voina.mp3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643050"/>
            <a:ext cx="8458200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15 февраля – 32  года со дня вывода советских войск из Афганистана.</a:t>
            </a:r>
            <a:br>
              <a:rPr lang="ru-RU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«Герои живут рядом»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7166"/>
            <a:ext cx="8458200" cy="135732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средняя общеобразовательная школа № 11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имени  Николая Алексеевича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Свистунова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села Беноково муниципального образования Мостовский район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43372" y="5445224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Подготовила  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учитель  начальных  классов 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Фролова  А.А.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181925" y="6198990"/>
            <a:ext cx="7801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2021г.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143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Ильин Евгений Иванович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4410076" cy="514353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родился в г.Пенза  10.05.1943г.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Служил в Афганистане   с 22.12.79г. по  03.08.81г.в/ч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№70419  в вертолетном полку механиком в звании прапорщик. Награжден тремя юбилейными медалями.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Имеет удостоверение участника боевых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действий серия А № 090261 от 06.07.84.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Проживает в селе Беноково, на заслуженном отдыхе.</a:t>
            </a:r>
          </a:p>
          <a:p>
            <a:endParaRPr lang="ru-RU" dirty="0"/>
          </a:p>
        </p:txBody>
      </p:sp>
      <p:pic>
        <p:nvPicPr>
          <p:cNvPr id="4" name="Picture 4" descr="C:\Documents and Settings\Надежда\Мои документы\Мои рисунки\MP Navigator EX\2014_01_27\мои рисунки_0014.jpg"/>
          <p:cNvPicPr>
            <a:picLocks noChangeAspect="1" noChangeArrowheads="1"/>
          </p:cNvPicPr>
          <p:nvPr/>
        </p:nvPicPr>
        <p:blipFill>
          <a:blip r:embed="rId2" cstate="print"/>
          <a:srcRect l="6383" t="5085" r="6383" b="5085"/>
          <a:stretch>
            <a:fillRect/>
          </a:stretch>
        </p:blipFill>
        <p:spPr bwMode="auto">
          <a:xfrm>
            <a:off x="5072066" y="1643050"/>
            <a:ext cx="3460374" cy="4378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Ильин Евгений Иванович</a:t>
            </a:r>
            <a:endParaRPr lang="ru-RU" dirty="0"/>
          </a:p>
        </p:txBody>
      </p:sp>
      <p:pic>
        <p:nvPicPr>
          <p:cNvPr id="4" name="Picture 6" descr="C:\Documents and Settings\Надежда\Мои документы\Мои рисунки\MP Navigator EX\2014_01_27\мои рисунки_00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4907" b="15053"/>
          <a:stretch>
            <a:fillRect/>
          </a:stretch>
        </p:blipFill>
        <p:spPr bwMode="auto">
          <a:xfrm>
            <a:off x="500034" y="1714488"/>
            <a:ext cx="4428808" cy="2785963"/>
          </a:xfrm>
          <a:prstGeom prst="rect">
            <a:avLst/>
          </a:prstGeom>
          <a:noFill/>
        </p:spPr>
      </p:pic>
      <p:pic>
        <p:nvPicPr>
          <p:cNvPr id="5" name="Picture 4" descr="C:\Documents and Settings\Надежда\Мои документы\Мои рисунки\MP Navigator EX\2014_01_27\Iмои рисунки_0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1357298"/>
            <a:ext cx="2851452" cy="4232252"/>
          </a:xfrm>
          <a:prstGeom prst="rect">
            <a:avLst/>
          </a:prstGeom>
          <a:noFill/>
        </p:spPr>
      </p:pic>
      <p:pic>
        <p:nvPicPr>
          <p:cNvPr id="6" name="Picture 3" descr="C:\Documents and Settings\Надежда\Мои документы\Мои рисунки\MP Navigator EX\2014_01_27\Iмои рисунки_00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3214686"/>
            <a:ext cx="2086314" cy="329741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57224" y="4714884"/>
            <a:ext cx="28575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Все летчики  пензенской эскадрильи  побывали в Афганистане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457200"/>
            <a:ext cx="9001156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Щербаков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Александр  Владимирович </a:t>
            </a:r>
            <a:endParaRPr lang="ru-RU" dirty="0"/>
          </a:p>
        </p:txBody>
      </p:sp>
      <p:pic>
        <p:nvPicPr>
          <p:cNvPr id="4" name="Picture 2" descr="C:\Documents and Settings\Надежда\Мои документы\Мои рисунки\MP Navigator EX\2014_01_27\афганистан_00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508104" y="1772816"/>
            <a:ext cx="2952328" cy="439248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2000240"/>
            <a:ext cx="48577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родился 04.04.63г. в  с. Свободное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Брюховецкого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района  Краснодарского края. </a:t>
            </a:r>
          </a:p>
          <a:p>
            <a:pPr>
              <a:buFontTx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Образование средне техническое. 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Служил в Афганистане 2 года 3 месяца  в инженерно -дорожном строительном батальоне  с 06.04.81г. по 02.07.83г. 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Имеет удостоверение участника боевых действий серия А № 555170  от 04.01.84г.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настоящее время проживает в        с. Беноково, работает в п.Мостовском.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42910" y="1285860"/>
            <a:ext cx="792961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Arial Narrow" pitchFamily="34" charset="0"/>
              </a:rPr>
              <a:t>На момент вывода войск СССР потерял 103 истребителя и военно-транспортных самолета, 317 вертолетов, 147 танков, 1314 транспортных средств.</a:t>
            </a:r>
          </a:p>
          <a:p>
            <a:pPr algn="ctr"/>
            <a:r>
              <a:rPr lang="ru-RU" sz="3200" dirty="0" smtClean="0">
                <a:latin typeface="Arial Narrow" pitchFamily="34" charset="0"/>
              </a:rPr>
              <a:t>Общее число погибших на этой войне – </a:t>
            </a:r>
            <a:r>
              <a:rPr lang="ru-RU" sz="3200" b="1" dirty="0" smtClean="0">
                <a:latin typeface="Arial Narrow" pitchFamily="34" charset="0"/>
              </a:rPr>
              <a:t>14 тыс.453 человека</a:t>
            </a:r>
            <a:r>
              <a:rPr lang="ru-RU" sz="3200" dirty="0" smtClean="0">
                <a:latin typeface="Arial Narrow" pitchFamily="34" charset="0"/>
              </a:rPr>
              <a:t>, </a:t>
            </a:r>
          </a:p>
          <a:p>
            <a:pPr algn="ctr"/>
            <a:r>
              <a:rPr lang="ru-RU" sz="3200" dirty="0" smtClean="0">
                <a:latin typeface="Arial Narrow" pitchFamily="34" charset="0"/>
              </a:rPr>
              <a:t>стали инвалидами - </a:t>
            </a:r>
            <a:r>
              <a:rPr lang="ru-RU" sz="3200" b="1" dirty="0" smtClean="0">
                <a:latin typeface="Arial Narrow" pitchFamily="34" charset="0"/>
              </a:rPr>
              <a:t>6 тысяч 669 человек</a:t>
            </a:r>
            <a:r>
              <a:rPr lang="ru-RU" sz="3200" dirty="0" smtClean="0">
                <a:latin typeface="Arial Narrow" pitchFamily="34" charset="0"/>
              </a:rPr>
              <a:t>. Кубанцев погибло </a:t>
            </a:r>
            <a:r>
              <a:rPr lang="ru-RU" sz="3200" b="1" dirty="0" smtClean="0">
                <a:latin typeface="Arial Narrow" pitchFamily="34" charset="0"/>
              </a:rPr>
              <a:t>228 </a:t>
            </a:r>
            <a:r>
              <a:rPr lang="ru-RU" sz="3200" dirty="0" smtClean="0">
                <a:latin typeface="Arial Narrow" pitchFamily="34" charset="0"/>
              </a:rPr>
              <a:t>человек,  </a:t>
            </a:r>
          </a:p>
          <a:p>
            <a:pPr algn="ctr"/>
            <a:r>
              <a:rPr lang="ru-RU" sz="3200" dirty="0" smtClean="0">
                <a:latin typeface="Arial Narrow" pitchFamily="34" charset="0"/>
              </a:rPr>
              <a:t>     </a:t>
            </a:r>
            <a:r>
              <a:rPr lang="ru-RU" sz="3200" b="1" dirty="0" smtClean="0">
                <a:latin typeface="Arial Narrow" pitchFamily="34" charset="0"/>
              </a:rPr>
              <a:t>4 жителя</a:t>
            </a:r>
            <a:r>
              <a:rPr lang="ru-RU" sz="3200" dirty="0" smtClean="0">
                <a:latin typeface="Arial Narrow" pitchFamily="34" charset="0"/>
              </a:rPr>
              <a:t> нашего района.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&quot;афганистан боль моей души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712968" cy="6552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Картинки по запросу &quot;афганистан боль моей души картинки возле вертолета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Картинки по запросу &quot;афганистан боль моей души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Golubye berety - Vot i konchilas voin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745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&quot;афганистан боль моей души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597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71480"/>
            <a:ext cx="86868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Выпускники нашей школы – воины афганцы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15370" cy="2714644"/>
          </a:xfrm>
        </p:spPr>
        <p:txBody>
          <a:bodyPr>
            <a:normAutofit/>
          </a:bodyPr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Абраменко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Александр Иванович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Терещенко Сергей Викторович</a:t>
            </a: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Ярохин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Сергей Иванович</a:t>
            </a: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Хоруженко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Алексей Николаевич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Иванов Сергей  Николаевич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Picture 2" descr="C:\Documents and Settings\Надежда\Рабочий стол\Афганист\Ярохин\Image-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429000"/>
            <a:ext cx="5286412" cy="32518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71480"/>
            <a:ext cx="86868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Выпускники нашей школы – воины афганцы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4500594" cy="1803399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484784"/>
            <a:ext cx="414283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Абраменко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Александр Иванович 07.05.62г. рождения. Служил в мотострелковом полку  в Афганистане с 07.05.81г. по 25.04.82 г.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Награжден  почетной грамотой  «За мужество и героизм, проявленные  в боях с мятежниками  при оказании интернациональной помощи народной  Демократической  республике Афганистан  в  деле защиты завоеваний  апрельской революции»     25.04.82 г.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настоящее время проживает в п. Мостовском. </a:t>
            </a:r>
            <a:endParaRPr lang="ru-RU" sz="2000" dirty="0"/>
          </a:p>
        </p:txBody>
      </p:sp>
      <p:pic>
        <p:nvPicPr>
          <p:cNvPr id="5" name="Picture 2" descr="C:\Documents and Settings\Надежда\Мои документы\Мои рисунки\MP Navigator EX\2014_01_27\мои рисунки_0017.jpg"/>
          <p:cNvPicPr>
            <a:picLocks noChangeAspect="1" noChangeArrowheads="1"/>
          </p:cNvPicPr>
          <p:nvPr/>
        </p:nvPicPr>
        <p:blipFill>
          <a:blip r:embed="rId2" cstate="print"/>
          <a:srcRect b="14189"/>
          <a:stretch>
            <a:fillRect/>
          </a:stretch>
        </p:blipFill>
        <p:spPr bwMode="auto">
          <a:xfrm>
            <a:off x="5076056" y="1484784"/>
            <a:ext cx="3757328" cy="4822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Терещенко Сергей Викторович</a:t>
            </a:r>
            <a:endParaRPr lang="ru-RU" sz="2400" dirty="0"/>
          </a:p>
        </p:txBody>
      </p:sp>
      <p:pic>
        <p:nvPicPr>
          <p:cNvPr id="5" name="Picture 2" descr="C:\Documents and Settings\Надежда\Мои документы\Мои рисунки\MP Navigator EX\2014_01_27\афганистан_0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707904" y="3068960"/>
            <a:ext cx="4943856" cy="3246120"/>
          </a:xfrm>
          <a:prstGeom prst="rect">
            <a:avLst/>
          </a:prstGeom>
          <a:noFill/>
        </p:spPr>
      </p:pic>
      <p:pic>
        <p:nvPicPr>
          <p:cNvPr id="4" name="Picture 1" descr="C:\Documents and Settings\Надежда\Мои документы\Мои рисунки\MP Navigator EX\2014_01_27\афганистан_0003.jpg"/>
          <p:cNvPicPr>
            <a:picLocks noChangeAspect="1" noChangeArrowheads="1"/>
          </p:cNvPicPr>
          <p:nvPr/>
        </p:nvPicPr>
        <p:blipFill>
          <a:blip r:embed="rId3" cstate="print"/>
          <a:srcRect l="5325" t="3377" b="8817"/>
          <a:stretch>
            <a:fillRect/>
          </a:stretch>
        </p:blipFill>
        <p:spPr bwMode="auto">
          <a:xfrm>
            <a:off x="500034" y="2928934"/>
            <a:ext cx="2539999" cy="371477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42910" y="1357298"/>
            <a:ext cx="79296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служил в Афганистане в военной части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№ 39676  с 16.05.82г. по 03.01.84 г.  Младший сержант.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Имеет удостоверение участника боевых действий серия А №555962  от 29.05.84г.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Ярохин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Сергей Иванович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686800" cy="200026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11.11.1967г. рождения.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Школу  окончил  в 1983 г.,  учился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Прочноокопском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ПТУ №10, электрик. Служил в Афганистане с  августа 1986г.  по  май 1988г. в/ч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37116. Имеет удостоверение участника боевых действий  серия А № 577432 от 30.03.89г.  Рядовой. В настоящее время проживает в п. Мостовском.</a:t>
            </a:r>
            <a:endParaRPr lang="ru-RU" dirty="0"/>
          </a:p>
        </p:txBody>
      </p:sp>
      <p:pic>
        <p:nvPicPr>
          <p:cNvPr id="4" name="Picture 1" descr="C:\Documents and Settings\Надежда\Рабочий стол\Афганист\Ярохин\Image-01.JPG"/>
          <p:cNvPicPr>
            <a:picLocks noChangeAspect="1" noChangeArrowheads="1"/>
          </p:cNvPicPr>
          <p:nvPr/>
        </p:nvPicPr>
        <p:blipFill>
          <a:blip r:embed="rId2" cstate="print"/>
          <a:srcRect l="6765" r="9800" b="2505"/>
          <a:stretch>
            <a:fillRect/>
          </a:stretch>
        </p:blipFill>
        <p:spPr bwMode="auto">
          <a:xfrm>
            <a:off x="1000100" y="3357538"/>
            <a:ext cx="2779812" cy="3500462"/>
          </a:xfrm>
          <a:prstGeom prst="rect">
            <a:avLst/>
          </a:prstGeom>
          <a:noFill/>
        </p:spPr>
      </p:pic>
      <p:pic>
        <p:nvPicPr>
          <p:cNvPr id="5" name="Picture 2" descr="C:\Documents and Settings\Надежда\Рабочий стол\Афганист\Ярохин\Image-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500438"/>
            <a:ext cx="4573183" cy="31689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Хоруженко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Алексей Николаевич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8482042" cy="192882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25.12.1965 г рождения, окончил СОШ №11 села Беноково в 1983 году. Служил танкистом в Афганистане с 26.06.84г. по 30.04.86г., в/ч №71240 «Б». Был  тяжело ранен. За проявленный героизм награжден медалью «За боевые заслуги». После армии окончил   Краснодарский строительный техникум.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4" descr="C:\Documents and Settings\Надежда\Мои документы\Мои рисунки\MP Navigator EX\2014_01_27\мои рисунки_0011.jpg"/>
          <p:cNvPicPr>
            <a:picLocks noChangeAspect="1" noChangeArrowheads="1"/>
          </p:cNvPicPr>
          <p:nvPr/>
        </p:nvPicPr>
        <p:blipFill>
          <a:blip r:embed="rId2" cstate="print"/>
          <a:srcRect b="7842"/>
          <a:stretch>
            <a:fillRect/>
          </a:stretch>
        </p:blipFill>
        <p:spPr bwMode="auto">
          <a:xfrm>
            <a:off x="1643042" y="3286124"/>
            <a:ext cx="2500330" cy="3293831"/>
          </a:xfrm>
          <a:prstGeom prst="rect">
            <a:avLst/>
          </a:prstGeom>
          <a:noFill/>
        </p:spPr>
      </p:pic>
      <p:pic>
        <p:nvPicPr>
          <p:cNvPr id="5" name="Picture 2" descr="C:\Documents and Settings\Надежда\Мои документы\Мои рисунки\MP Navigator EX\2014_02_01\мои документы .jpg"/>
          <p:cNvPicPr>
            <a:picLocks noChangeAspect="1" noChangeArrowheads="1"/>
          </p:cNvPicPr>
          <p:nvPr/>
        </p:nvPicPr>
        <p:blipFill>
          <a:blip r:embed="rId3" cstate="print"/>
          <a:srcRect t="1876"/>
          <a:stretch>
            <a:fillRect/>
          </a:stretch>
        </p:blipFill>
        <p:spPr bwMode="auto">
          <a:xfrm>
            <a:off x="5357818" y="3286124"/>
            <a:ext cx="2071702" cy="33275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Иванов Сергей Николаевич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1554162"/>
            <a:ext cx="4929222" cy="4589481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17.08.1969 г. р.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1986 г. окончил среднюю школу села Беноково, затем курсы водителей в г. Лабинске.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Служил в Афганистане с 03.06.88г. по 16.11.89г. в ВДВ /воздушно-десантных войсках/ водителем. Рядовой. Награжден медалью «От благодарного афганского народа». Имеет удостоверение участника боевых действий серия А № 591744 от 08.02.90 г.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настоящее время проживает и трудится  в г.Краснодаре.</a:t>
            </a:r>
          </a:p>
          <a:p>
            <a:endParaRPr lang="ru-RU" dirty="0"/>
          </a:p>
        </p:txBody>
      </p:sp>
      <p:pic>
        <p:nvPicPr>
          <p:cNvPr id="4" name="Picture 2" descr="C:\Documents and Settings\Надежда\Мои документы\Мои рисунки\MP Navigator EX\2014_01_27\мои рисунки.jpg"/>
          <p:cNvPicPr>
            <a:picLocks noChangeAspect="1" noChangeArrowheads="1"/>
          </p:cNvPicPr>
          <p:nvPr/>
        </p:nvPicPr>
        <p:blipFill>
          <a:blip r:embed="rId2" cstate="print"/>
          <a:srcRect b="7287"/>
          <a:stretch>
            <a:fillRect/>
          </a:stretch>
        </p:blipFill>
        <p:spPr bwMode="auto">
          <a:xfrm>
            <a:off x="571472" y="1571612"/>
            <a:ext cx="3000602" cy="4102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</TotalTime>
  <Words>442</Words>
  <Application>Microsoft Office PowerPoint</Application>
  <PresentationFormat>Экран (4:3)</PresentationFormat>
  <Paragraphs>44</Paragraphs>
  <Slides>15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  <vt:variant>
        <vt:lpstr>Произвольные показы</vt:lpstr>
      </vt:variant>
      <vt:variant>
        <vt:i4>1</vt:i4>
      </vt:variant>
    </vt:vector>
  </HeadingPairs>
  <TitlesOfParts>
    <vt:vector size="17" baseType="lpstr">
      <vt:lpstr>Техническая</vt:lpstr>
      <vt:lpstr>15 февраля – 32  года со дня вывода советских войск из Афганистана.  «Герои живут рядом»</vt:lpstr>
      <vt:lpstr>Слайд 2</vt:lpstr>
      <vt:lpstr>Слайд 3</vt:lpstr>
      <vt:lpstr>Выпускники нашей школы – воины афганцы </vt:lpstr>
      <vt:lpstr>Выпускники нашей школы – воины афганцы </vt:lpstr>
      <vt:lpstr> Терещенко Сергей Викторович</vt:lpstr>
      <vt:lpstr>Ярохин Сергей Иванович </vt:lpstr>
      <vt:lpstr>Хоруженко  Алексей Николаевич </vt:lpstr>
      <vt:lpstr>Иванов Сергей Николаевич</vt:lpstr>
      <vt:lpstr>Ильин Евгений Иванович  </vt:lpstr>
      <vt:lpstr>Ильин Евгений Иванович</vt:lpstr>
      <vt:lpstr>Щербаков  Александр  Владимирович </vt:lpstr>
      <vt:lpstr>Слайд 13</vt:lpstr>
      <vt:lpstr>Слайд 14</vt:lpstr>
      <vt:lpstr>Слайд 15</vt:lpstr>
      <vt:lpstr>Произвольный показ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Литвиненко</dc:creator>
  <cp:lastModifiedBy>DNA7 X64</cp:lastModifiedBy>
  <cp:revision>23</cp:revision>
  <dcterms:created xsi:type="dcterms:W3CDTF">2017-12-14T12:08:32Z</dcterms:created>
  <dcterms:modified xsi:type="dcterms:W3CDTF">2021-02-17T20:13:02Z</dcterms:modified>
</cp:coreProperties>
</file>